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87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07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4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94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0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4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62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94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6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70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47C3E-25DF-4D91-8AD4-2AF99ED02E4E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DA55-0A88-46E3-9004-7D058DD6F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17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85" y="1574344"/>
            <a:ext cx="11523498" cy="4643576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93181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69783" y="940526"/>
            <a:ext cx="322217" cy="591747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940526"/>
            <a:ext cx="191589" cy="527739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17920"/>
            <a:ext cx="11869783" cy="6400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6714" y="818944"/>
            <a:ext cx="11736354" cy="755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ШҚО ББ 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«Глубоко</a:t>
            </a:r>
            <a:r>
              <a:rPr lang="kk-K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kk-K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калық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колледж</a:t>
            </a:r>
            <a:r>
              <a:rPr lang="kk-K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КММ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273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Ширяева_В</cp:lastModifiedBy>
  <cp:revision>4</cp:revision>
  <dcterms:created xsi:type="dcterms:W3CDTF">2017-06-29T09:04:15Z</dcterms:created>
  <dcterms:modified xsi:type="dcterms:W3CDTF">2025-10-10T12:36:44Z</dcterms:modified>
</cp:coreProperties>
</file>